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AEE"/>
    <a:srgbClr val="CAA6E3"/>
    <a:srgbClr val="BCE3DC"/>
    <a:srgbClr val="FF8A7C"/>
    <a:srgbClr val="FF6464"/>
    <a:srgbClr val="F8A555"/>
    <a:srgbClr val="AF80F9"/>
    <a:srgbClr val="544E9C"/>
    <a:srgbClr val="322F5D"/>
    <a:srgbClr val="4E2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17/06/65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623836" y="1494267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9</cp:revision>
  <dcterms:created xsi:type="dcterms:W3CDTF">2022-04-30T01:30:51Z</dcterms:created>
  <dcterms:modified xsi:type="dcterms:W3CDTF">2022-06-17T04:19:16Z</dcterms:modified>
</cp:coreProperties>
</file>